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7" r:id="rId10"/>
    <p:sldId id="268" r:id="rId11"/>
    <p:sldId id="269" r:id="rId12"/>
    <p:sldId id="270" r:id="rId13"/>
    <p:sldId id="26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7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62729658792651E-2"/>
          <c:y val="5.1400554097404488E-2"/>
          <c:w val="0.88337270341207352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Лист3!$A$2</c:f>
              <c:strCache>
                <c:ptCount val="1"/>
                <c:pt idx="0">
                  <c:v>4а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Лист3!$B$1:$E$1</c:f>
              <c:strCache>
                <c:ptCount val="4"/>
                <c:pt idx="0">
                  <c:v>математика</c:v>
                </c:pt>
                <c:pt idx="1">
                  <c:v>әдебиеттік оқу</c:v>
                </c:pt>
                <c:pt idx="2">
                  <c:v>дүниетану </c:v>
                </c:pt>
                <c:pt idx="3">
                  <c:v>қазақ тілі</c:v>
                </c:pt>
              </c:strCache>
            </c:strRef>
          </c:cat>
          <c:val>
            <c:numRef>
              <c:f>Лист3!$B$2:$E$2</c:f>
              <c:numCache>
                <c:formatCode>General</c:formatCode>
                <c:ptCount val="4"/>
                <c:pt idx="0">
                  <c:v>87.5</c:v>
                </c:pt>
                <c:pt idx="1">
                  <c:v>100</c:v>
                </c:pt>
                <c:pt idx="2">
                  <c:v>100</c:v>
                </c:pt>
                <c:pt idx="3">
                  <c:v>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2-40D5-B28E-6D266AA460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74522624"/>
        <c:axId val="74524160"/>
      </c:barChart>
      <c:catAx>
        <c:axId val="745226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74524160"/>
        <c:crosses val="autoZero"/>
        <c:auto val="1"/>
        <c:lblAlgn val="ctr"/>
        <c:lblOffset val="100"/>
        <c:noMultiLvlLbl val="0"/>
      </c:catAx>
      <c:valAx>
        <c:axId val="74524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74522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ADA4D-8B81-4866-B997-702EAB45836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F12EF-5398-469D-951C-423674C11B5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F12EF-5398-469D-951C-423674C11B56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39454-180B-4650-8A4E-7653AA5D87CF}" type="datetimeFigureOut">
              <a:rPr lang="ru-RU" smtClean="0"/>
              <a:pPr/>
              <a:t>10.08.2021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6B3A9-80E3-4020-B324-2F8B7B9E00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-55419"/>
            <a:ext cx="9612560" cy="665450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1556792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+mj-lt"/>
              </a:rPr>
              <a:t>  </a:t>
            </a:r>
            <a:endParaRPr lang="ru-RU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4128" y="4509120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</a:t>
            </a:r>
            <a:endParaRPr lang="ru-RU" sz="1600" dirty="0"/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 бастауыш сынып мұғалімі: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Хамзина  Бекзат Ибрашевна</a:t>
            </a:r>
          </a:p>
          <a:p>
            <a:endParaRPr lang="ru-RU" sz="16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733098"/>
            <a:ext cx="57423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Зеренді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уданы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Зеренді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№1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жалпы білім беретін орта мектебі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4869159"/>
            <a:ext cx="3011332" cy="62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8" name="Picture 4" descr="КГУ &amp;quot; Общеобразовательная школа №1 с.Зеренда&amp;quot; | ВКонтакт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92" y="1431578"/>
            <a:ext cx="5327108" cy="324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590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340766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u="sng" dirty="0" smtClean="0">
                <a:solidFill>
                  <a:srgbClr val="C00000"/>
                </a:solidFill>
              </a:rPr>
              <a:t> 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342465" y="644809"/>
            <a:ext cx="65527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и методы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обучения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 видам чтения.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Елена\Desktop\hello_html_3932cde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4221088"/>
            <a:ext cx="2952328" cy="214929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1720840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94330" y="4333638"/>
            <a:ext cx="5421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"Кто не умеет читать, тот и думать не умеет" В. А. Сухомлинский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12314" y="2999793"/>
            <a:ext cx="6716069" cy="8864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2060"/>
                </a:solidFill>
              </a:rPr>
              <a:t>"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ойлауды да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білмейді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А. Сухомлинский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 rotWithShape="1">
          <a:blip r:embed="rId2" cstate="print"/>
          <a:srcRect l="1176" b="12714"/>
          <a:stretch/>
        </p:blipFill>
        <p:spPr bwMode="auto">
          <a:xfrm>
            <a:off x="683568" y="276913"/>
            <a:ext cx="8064895" cy="603240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8632" y="1904548"/>
            <a:ext cx="7525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53597" r="18210" b="17751"/>
          <a:stretch/>
        </p:blipFill>
        <p:spPr bwMode="auto">
          <a:xfrm>
            <a:off x="683569" y="5453962"/>
            <a:ext cx="7196844" cy="1372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34618" y="1052736"/>
            <a:ext cx="7338628" cy="4150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астауыш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сыныптардан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оқуға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қызығушылығын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жоғалтатыны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жасырын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кітаптарды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жақсы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оқуды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үйрету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өйткені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балалық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шақта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оқыған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кітап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қалады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кейінгі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дамуына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әсер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етеді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саналы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дұрыс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оқуға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әртүрлі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мәтіндермен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істеу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дағдысын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қалыптастыруға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түсіну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деңгейін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анықтауға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қалай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үйрету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мұғалім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мәселе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ойлайды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дағдысын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жетілдіре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осы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мәселені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шешуге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тырысады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Оқуды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оқытудың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міндеттері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сөйлеу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әрекетінің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тәуелсіз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келесідей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студенттерді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белгілі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технологияларын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белгілі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сөйлеу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мәселесін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шешуге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көлемде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мәтіннен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алуға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үйрету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 rotWithShape="1">
          <a:blip r:embed="rId2" cstate="print"/>
          <a:srcRect l="3538" b="18117"/>
          <a:stretch/>
        </p:blipFill>
        <p:spPr bwMode="auto">
          <a:xfrm>
            <a:off x="323528" y="1"/>
            <a:ext cx="8820472" cy="55892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1720840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764704"/>
            <a:ext cx="77746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алмайтындығына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Оқулықтарда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бар.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ысырап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ұстанымға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637"/>
            <a:ext cx="9144000" cy="682590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1720840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51520" y="1844824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683568" y="1988840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шығу-бұл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оқырман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тақырыпшаларды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абзацтарды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 rotWithShape="1">
          <a:blip r:embed="rId2" cstate="print"/>
          <a:srcRect b="19736"/>
          <a:stretch/>
        </p:blipFill>
        <p:spPr bwMode="auto">
          <a:xfrm>
            <a:off x="-35559" y="332656"/>
            <a:ext cx="9144000" cy="633670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35696" y="1844824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1412776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: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844824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Тақырыпшаны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субпозицияларға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абзацын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" name="Рисунок 1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1" t="18935" r="17087" b="21006"/>
          <a:stretch/>
        </p:blipFill>
        <p:spPr bwMode="auto">
          <a:xfrm>
            <a:off x="5076529" y="3409320"/>
            <a:ext cx="3983957" cy="3549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7498"/>
            <a:ext cx="8711952" cy="6825903"/>
          </a:xfrm>
          <a:prstGeom prst="rect">
            <a:avLst/>
          </a:prstGeom>
          <a:noFill/>
        </p:spPr>
      </p:pic>
      <p:pic>
        <p:nvPicPr>
          <p:cNvPr id="10" name="Рисунок 9" descr="C:\Users\Елена\Desktop\Новая папка\20161228_103512.jpg"/>
          <p:cNvPicPr/>
          <p:nvPr/>
        </p:nvPicPr>
        <p:blipFill>
          <a:blip r:embed="rId4" cstate="print"/>
          <a:srcRect t="14256" r="3856" b="10852"/>
          <a:stretch>
            <a:fillRect/>
          </a:stretch>
        </p:blipFill>
        <p:spPr bwMode="auto">
          <a:xfrm>
            <a:off x="5307596" y="4351973"/>
            <a:ext cx="2016224" cy="19442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 descr="E:\DCIM\101MSDCF\DSC06851.JPG"/>
          <p:cNvPicPr/>
          <p:nvPr/>
        </p:nvPicPr>
        <p:blipFill>
          <a:blip r:embed="rId5" cstate="print"/>
          <a:srcRect t="14157"/>
          <a:stretch>
            <a:fillRect/>
          </a:stretch>
        </p:blipFill>
        <p:spPr bwMode="auto">
          <a:xfrm>
            <a:off x="1584292" y="4229524"/>
            <a:ext cx="2520280" cy="19758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5" name="TextBox 14"/>
          <p:cNvSpPr txBox="1"/>
          <p:nvPr/>
        </p:nvSpPr>
        <p:spPr>
          <a:xfrm>
            <a:off x="899592" y="1339021"/>
            <a:ext cx="7344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абзац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абзацтан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:?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110" y="-55960"/>
            <a:ext cx="9144000" cy="68259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3040" y="1029067"/>
            <a:ext cx="8640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егжей-тегжейлі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мұқият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егжей-тегжейлі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6" t="28012" r="17889" b="15384"/>
          <a:stretch/>
        </p:blipFill>
        <p:spPr bwMode="auto">
          <a:xfrm>
            <a:off x="268110" y="2989146"/>
            <a:ext cx="8984410" cy="3577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110" y="-55960"/>
            <a:ext cx="9144000" cy="68259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3040" y="1029067"/>
            <a:ext cx="86409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Оқып-үйрену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Оқылғанға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диаграмма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жазу-бұл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6933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110" y="-55960"/>
            <a:ext cx="9144000" cy="68259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3040" y="1029067"/>
            <a:ext cx="864096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мақсаты-мәтінде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Оқырман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дереккөздерден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кітапта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мақалада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біледі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оқуы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сұрақ-жауап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жаттығулары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ұқсастықтар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3337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110" y="-55960"/>
            <a:ext cx="9144000" cy="68259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3040" y="1029067"/>
            <a:ext cx="86409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Қорытындылай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мынаны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айтуға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1.Оқу-бұл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2.Оқуды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3.Оқудың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4.Тиісті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білу-оқуды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мәтіннің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Жеке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54870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110" y="-55960"/>
            <a:ext cx="9144000" cy="682590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3040" y="1029067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бастысы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сөздермен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аяқтағым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бастысымен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қуанышының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ұшқындары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бастысы-өзіңізді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жағу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жарықтандыратындай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шәкірттеріңіз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бақытты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Хочу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закончить словами о том, что для учителя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Главное-искры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радости знаний в глазах детей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Главное-сжечь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себя, почувствовать, что вы освещаете других, быть счастливым, когда ваши ученики дарят вам свет.</a:t>
            </a:r>
            <a:endParaRPr lang="ru-RU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81315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E:\рамки для презент\12-3.JPG"/>
          <p:cNvPicPr>
            <a:picLocks noChangeAspect="1" noChangeArrowheads="1"/>
          </p:cNvPicPr>
          <p:nvPr/>
        </p:nvPicPr>
        <p:blipFill rotWithShape="1">
          <a:blip r:embed="rId2" cstate="print"/>
          <a:srcRect l="388" t="-25135" r="-388" b="25135"/>
          <a:stretch/>
        </p:blipFill>
        <p:spPr bwMode="auto">
          <a:xfrm>
            <a:off x="35496" y="-1683568"/>
            <a:ext cx="9144000" cy="85415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43608" y="1383010"/>
            <a:ext cx="7414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Математика, әдебиеттік оқу, дүниетану пәнінің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2020 -2021 оқу жылының   білім сапасының көрсеткіші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132856"/>
            <a:ext cx="6246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/>
              <a:t> </a:t>
            </a:r>
            <a:endParaRPr lang="ru-RU" sz="3600" dirty="0" smtClean="0"/>
          </a:p>
          <a:p>
            <a:r>
              <a:rPr lang="ru-RU" dirty="0" smtClean="0"/>
              <a:t> </a:t>
            </a:r>
          </a:p>
          <a:p>
            <a:r>
              <a:rPr lang="ru-RU" i="1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56393" y="2725199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79" y="450349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522132"/>
              </p:ext>
            </p:extLst>
          </p:nvPr>
        </p:nvGraphicFramePr>
        <p:xfrm>
          <a:off x="1043608" y="2783917"/>
          <a:ext cx="6408711" cy="729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908">
                  <a:extLst>
                    <a:ext uri="{9D8B030D-6E8A-4147-A177-3AD203B41FA5}">
                      <a16:colId xmlns:a16="http://schemas.microsoft.com/office/drawing/2014/main" val="3631781404"/>
                    </a:ext>
                  </a:extLst>
                </a:gridCol>
                <a:gridCol w="1295680">
                  <a:extLst>
                    <a:ext uri="{9D8B030D-6E8A-4147-A177-3AD203B41FA5}">
                      <a16:colId xmlns:a16="http://schemas.microsoft.com/office/drawing/2014/main" val="1303707757"/>
                    </a:ext>
                  </a:extLst>
                </a:gridCol>
                <a:gridCol w="1722711">
                  <a:extLst>
                    <a:ext uri="{9D8B030D-6E8A-4147-A177-3AD203B41FA5}">
                      <a16:colId xmlns:a16="http://schemas.microsoft.com/office/drawing/2014/main" val="2774345657"/>
                    </a:ext>
                  </a:extLst>
                </a:gridCol>
                <a:gridCol w="1188719">
                  <a:extLst>
                    <a:ext uri="{9D8B030D-6E8A-4147-A177-3AD203B41FA5}">
                      <a16:colId xmlns:a16="http://schemas.microsoft.com/office/drawing/2014/main" val="2265222740"/>
                    </a:ext>
                  </a:extLst>
                </a:gridCol>
                <a:gridCol w="1013693">
                  <a:extLst>
                    <a:ext uri="{9D8B030D-6E8A-4147-A177-3AD203B41FA5}">
                      <a16:colId xmlns:a16="http://schemas.microsoft.com/office/drawing/2014/main" val="3690952912"/>
                    </a:ext>
                  </a:extLst>
                </a:gridCol>
              </a:tblGrid>
              <a:tr h="491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</a:rPr>
                        <a:t> сынып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</a:rPr>
                        <a:t>математика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әдебиеттік оқу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дүниетану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қазақ тілі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830134"/>
                  </a:ext>
                </a:extLst>
              </a:tr>
              <a:tr h="238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r>
                        <a:rPr lang="kk-KZ" sz="1400">
                          <a:effectLst/>
                        </a:rPr>
                        <a:t>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</a:rPr>
                        <a:t>87,5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 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 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87,5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9508506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523703894"/>
              </p:ext>
            </p:extLst>
          </p:nvPr>
        </p:nvGraphicFramePr>
        <p:xfrm>
          <a:off x="1043608" y="3659168"/>
          <a:ext cx="6408711" cy="324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ctr">
              <a:buNone/>
            </a:pPr>
            <a:endParaRPr lang="kk-KZ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8319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931</Words>
  <Application>Microsoft Office PowerPoint</Application>
  <PresentationFormat>Экран (4:3)</PresentationFormat>
  <Paragraphs>103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</vt:vector>
  </TitlesOfParts>
  <Company>DG Win&amp;Soft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Admin</cp:lastModifiedBy>
  <cp:revision>84</cp:revision>
  <dcterms:created xsi:type="dcterms:W3CDTF">2016-12-24T16:13:50Z</dcterms:created>
  <dcterms:modified xsi:type="dcterms:W3CDTF">2021-08-10T03:58:42Z</dcterms:modified>
</cp:coreProperties>
</file>